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7"/>
  </p:notesMasterIdLst>
  <p:sldIdLst>
    <p:sldId id="259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tchell, Amy E. (DOT)" initials="GAE(" lastIdx="3" clrIdx="0">
    <p:extLst>
      <p:ext uri="{19B8F6BF-5375-455C-9EA6-DF929625EA0E}">
        <p15:presenceInfo xmlns:p15="http://schemas.microsoft.com/office/powerpoint/2012/main" userId="S::Amy.Getchell@dot.state.ma.us::b3e90bd5-8283-432a-b002-8f5a6e445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E8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4"/>
    <p:restoredTop sz="95788"/>
  </p:normalViewPr>
  <p:slideViewPr>
    <p:cSldViewPr snapToGrid="0" snapToObjects="1">
      <p:cViewPr varScale="1">
        <p:scale>
          <a:sx n="65" d="100"/>
          <a:sy n="65" d="100"/>
        </p:scale>
        <p:origin x="18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tchell, Amy E. (DOT)" userId="b3e90bd5-8283-432a-b002-8f5a6e445913" providerId="ADAL" clId="{513A3BAC-170C-4EE0-8DC8-6401DEA246BE}"/>
    <pc:docChg chg="modSld">
      <pc:chgData name="Getchell, Amy E. (DOT)" userId="b3e90bd5-8283-432a-b002-8f5a6e445913" providerId="ADAL" clId="{513A3BAC-170C-4EE0-8DC8-6401DEA246BE}" dt="2022-03-23T15:05:27.340" v="0"/>
      <pc:docMkLst>
        <pc:docMk/>
      </pc:docMkLst>
      <pc:sldChg chg="modSp mod">
        <pc:chgData name="Getchell, Amy E. (DOT)" userId="b3e90bd5-8283-432a-b002-8f5a6e445913" providerId="ADAL" clId="{513A3BAC-170C-4EE0-8DC8-6401DEA246BE}" dt="2022-03-23T15:05:27.340" v="0"/>
        <pc:sldMkLst>
          <pc:docMk/>
          <pc:sldMk cId="3256678892" sldId="259"/>
        </pc:sldMkLst>
        <pc:spChg chg="mod">
          <ac:chgData name="Getchell, Amy E. (DOT)" userId="b3e90bd5-8283-432a-b002-8f5a6e445913" providerId="ADAL" clId="{513A3BAC-170C-4EE0-8DC8-6401DEA246BE}" dt="2022-03-23T15:05:27.340" v="0"/>
          <ac:spMkLst>
            <pc:docMk/>
            <pc:sldMk cId="3256678892" sldId="259"/>
            <ac:spMk id="5" creationId="{647CA984-6324-4FF8-926F-966750BF866D}"/>
          </ac:spMkLst>
        </pc:spChg>
      </pc:sldChg>
    </pc:docChg>
  </pc:docChgLst>
  <pc:docChgLst>
    <pc:chgData name="Getchell, Amy E. (DOT)" userId="S::amy.getchell@dot.state.ma.us::b3e90bd5-8283-432a-b002-8f5a6e445913" providerId="AD" clId="Web-{AFE44FA2-1E35-DC0D-E254-B785BF9E2CD3}"/>
    <pc:docChg chg="modSld">
      <pc:chgData name="Getchell, Amy E. (DOT)" userId="S::amy.getchell@dot.state.ma.us::b3e90bd5-8283-432a-b002-8f5a6e445913" providerId="AD" clId="Web-{AFE44FA2-1E35-DC0D-E254-B785BF9E2CD3}" dt="2022-03-16T18:10:06.347" v="6" actId="20577"/>
      <pc:docMkLst>
        <pc:docMk/>
      </pc:docMkLst>
      <pc:sldChg chg="modSp">
        <pc:chgData name="Getchell, Amy E. (DOT)" userId="S::amy.getchell@dot.state.ma.us::b3e90bd5-8283-432a-b002-8f5a6e445913" providerId="AD" clId="Web-{AFE44FA2-1E35-DC0D-E254-B785BF9E2CD3}" dt="2022-03-16T18:10:06.347" v="6" actId="20577"/>
        <pc:sldMkLst>
          <pc:docMk/>
          <pc:sldMk cId="3256678892" sldId="259"/>
        </pc:sldMkLst>
        <pc:spChg chg="mod">
          <ac:chgData name="Getchell, Amy E. (DOT)" userId="S::amy.getchell@dot.state.ma.us::b3e90bd5-8283-432a-b002-8f5a6e445913" providerId="AD" clId="Web-{AFE44FA2-1E35-DC0D-E254-B785BF9E2CD3}" dt="2022-03-16T18:10:06.347" v="6" actId="20577"/>
          <ac:spMkLst>
            <pc:docMk/>
            <pc:sldMk cId="3256678892" sldId="259"/>
            <ac:spMk id="5" creationId="{647CA984-6324-4FF8-926F-966750BF86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09C8-8CC1-704F-B23C-1083A62BB20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14EE4-E26A-C847-A1E9-014FADA2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14EE4-E26A-C847-A1E9-014FADA261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9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4298932"/>
            <a:ext cx="6883878" cy="413190"/>
          </a:xfrm>
        </p:spPr>
        <p:txBody>
          <a:bodyPr wrap="square">
            <a:spAutoFit/>
          </a:bodyPr>
          <a:lstStyle>
            <a:lvl3pPr>
              <a:spcBef>
                <a:spcPts val="300"/>
              </a:spcBef>
              <a:defRPr/>
            </a:lvl3pPr>
          </a:lstStyle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256C6F-D413-BF45-A95A-4A8307ABC9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4353" y="6702871"/>
            <a:ext cx="6883878" cy="956458"/>
          </a:xfrm>
        </p:spPr>
        <p:txBody>
          <a:bodyPr wrap="square" numCol="2" spcCol="109728">
            <a:noAutofit/>
          </a:bodyPr>
          <a:lstStyle/>
          <a:p>
            <a:pPr lvl="3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1224A7-DBDD-FC49-97F9-4B089655E17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4353" y="8082222"/>
            <a:ext cx="6883878" cy="239553"/>
          </a:xfrm>
        </p:spPr>
        <p:txBody>
          <a:bodyPr wrap="square" numCol="1" spcCol="109728">
            <a:spAutoFit/>
          </a:bodyPr>
          <a:lstStyle/>
          <a:p>
            <a:pPr lvl="4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CFFDB6-8EC1-114B-BAAC-A6B560C635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4353" y="9567097"/>
            <a:ext cx="2623185" cy="239553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6" descr="A picture containing tree, outdoor, way&#10;&#10;Description automatically generated">
            <a:extLst>
              <a:ext uri="{FF2B5EF4-FFF2-40B4-BE49-F238E27FC236}">
                <a16:creationId xmlns:a16="http://schemas.microsoft.com/office/drawing/2014/main" id="{BE35B85C-E01E-4F82-A468-6881BD6A7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295" r="13488"/>
          <a:stretch/>
        </p:blipFill>
        <p:spPr>
          <a:xfrm rot="5400000">
            <a:off x="5793656" y="-292569"/>
            <a:ext cx="1702773" cy="2271656"/>
          </a:xfrm>
          <a:prstGeom prst="rect">
            <a:avLst/>
          </a:prstGeom>
        </p:spPr>
      </p:pic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503B6D41-4AFA-44F7-8641-09FC491C8E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439" r="4439"/>
          <a:stretch>
            <a:fillRect/>
          </a:stretch>
        </p:blipFill>
        <p:spPr>
          <a:xfrm>
            <a:off x="2646336" y="2155"/>
            <a:ext cx="2860992" cy="2271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1E86C6-C778-5045-AEDB-091C7557D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437" b="36018"/>
          <a:stretch/>
        </p:blipFill>
        <p:spPr>
          <a:xfrm>
            <a:off x="-2823" y="2155"/>
            <a:ext cx="3242256" cy="20298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 cap="all" baseline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3A9F-6AEE-DE43-A159-25BB92C775E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868D06-55E4-4048-8511-F091CE5005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24" y="90311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ts val="2600"/>
        </a:lnSpc>
        <a:spcBef>
          <a:spcPts val="2000"/>
        </a:spcBef>
        <a:spcAft>
          <a:spcPts val="1000"/>
        </a:spcAft>
        <a:buFontTx/>
        <a:buNone/>
        <a:defRPr sz="2000" b="1" kern="1200" baseline="0">
          <a:solidFill>
            <a:srgbClr val="003148"/>
          </a:solidFill>
          <a:latin typeface="Helvetica" pitchFamily="2" charset="0"/>
          <a:ea typeface="+mn-ea"/>
          <a:cs typeface="+mn-cs"/>
        </a:defRPr>
      </a:lvl1pPr>
      <a:lvl2pPr marL="0" indent="0" algn="l" defTabSz="77724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FontTx/>
        <a:buNone/>
        <a:defRPr sz="1400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0" indent="0" algn="l" defTabSz="777240" rtl="0" eaLnBrk="1" latinLnBrk="0" hangingPunct="1">
        <a:lnSpc>
          <a:spcPts val="2000"/>
        </a:lnSpc>
        <a:spcBef>
          <a:spcPts val="400"/>
        </a:spcBef>
        <a:spcAft>
          <a:spcPts val="0"/>
        </a:spcAft>
        <a:buFontTx/>
        <a:buNone/>
        <a:defRPr sz="1400" b="1" i="0" kern="1200" baseline="0">
          <a:solidFill>
            <a:srgbClr val="000000"/>
          </a:solidFill>
          <a:latin typeface="Helvetica" pitchFamily="2" charset="0"/>
          <a:ea typeface="+mn-ea"/>
          <a:cs typeface="+mn-cs"/>
        </a:defRPr>
      </a:lvl3pPr>
      <a:lvl4pPr marL="0" indent="0" algn="l" defTabSz="777240" rtl="0" eaLnBrk="1" latinLnBrk="0" hangingPunct="1">
        <a:lnSpc>
          <a:spcPts val="1500"/>
        </a:lnSpc>
        <a:spcBef>
          <a:spcPts val="0"/>
        </a:spcBef>
        <a:spcAft>
          <a:spcPts val="700"/>
        </a:spcAft>
        <a:buFontTx/>
        <a:buNone/>
        <a:defRPr sz="1100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0" indent="0" algn="l" defTabSz="777240" rtl="0" eaLnBrk="1" latinLnBrk="0" hangingPunct="1">
        <a:lnSpc>
          <a:spcPts val="1200"/>
        </a:lnSpc>
        <a:spcBef>
          <a:spcPts val="0"/>
        </a:spcBef>
        <a:spcAft>
          <a:spcPts val="500"/>
        </a:spcAft>
        <a:buFontTx/>
        <a:buNone/>
        <a:defRPr sz="900" b="0" i="1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massdot-highway-design-public-hearing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MassDOTProjectManagement@dot.state.ma.us" TargetMode="External"/><Relationship Id="rId4" Type="http://schemas.openxmlformats.org/officeDocument/2006/relationships/hyperlink" Target="mailto:MassDOT.CivilRights@dot.state.m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D17C898-969E-7946-9A2D-CF1DBB76EC01}"/>
              </a:ext>
            </a:extLst>
          </p:cNvPr>
          <p:cNvSpPr txBox="1">
            <a:spLocks/>
          </p:cNvSpPr>
          <p:nvPr/>
        </p:nvSpPr>
        <p:spPr>
          <a:xfrm>
            <a:off x="503872" y="2051513"/>
            <a:ext cx="7268527" cy="977191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spAutoFit/>
          </a:bodyPr>
          <a:lstStyle>
            <a:lvl1pPr marL="0" indent="0" algn="l" defTabSz="777240" rtl="0" eaLnBrk="1" latinLnBrk="0" hangingPunct="1">
              <a:lnSpc>
                <a:spcPts val="2600"/>
              </a:lnSpc>
              <a:spcBef>
                <a:spcPts val="2000"/>
              </a:spcBef>
              <a:spcAft>
                <a:spcPts val="1000"/>
              </a:spcAft>
              <a:buFontTx/>
              <a:buNone/>
              <a:defRPr sz="2000" b="1" kern="1200" baseline="0">
                <a:solidFill>
                  <a:srgbClr val="003148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4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400" b="1" i="0" kern="1200" baseline="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1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900" b="0" i="1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ts val="3200"/>
              </a:lnSpc>
            </a:pP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Design Public Hearing</a:t>
            </a:r>
          </a:p>
          <a:p>
            <a:pPr lvl="4">
              <a:lnSpc>
                <a:spcPts val="3200"/>
              </a:lnSpc>
            </a:pP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Resurfacing and Related Work – Route 16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E527E8A-4995-E94F-8029-F1611E8EF50B}"/>
              </a:ext>
            </a:extLst>
          </p:cNvPr>
          <p:cNvSpPr txBox="1">
            <a:spLocks/>
          </p:cNvSpPr>
          <p:nvPr/>
        </p:nvSpPr>
        <p:spPr>
          <a:xfrm>
            <a:off x="502755" y="3072879"/>
            <a:ext cx="6883878" cy="32278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777240" rtl="0" eaLnBrk="1" latinLnBrk="0" hangingPunct="1">
              <a:lnSpc>
                <a:spcPts val="2600"/>
              </a:lnSpc>
              <a:spcBef>
                <a:spcPts val="2000"/>
              </a:spcBef>
              <a:spcAft>
                <a:spcPts val="1000"/>
              </a:spcAft>
              <a:buFontTx/>
              <a:buNone/>
              <a:defRPr sz="2000" b="1" kern="1200" baseline="0">
                <a:solidFill>
                  <a:srgbClr val="003148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4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1400" b="1" i="0" kern="1200" baseline="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1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900" b="0" i="1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8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happening?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Live Virtual Design Public Hearing will be hosted on the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MassDOT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website below to present the design for the proposed Resurfacing and Related Work – Route 16 project in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Mendon, MA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this affect you?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hearing is to provide the public with the opportunity to become fully acquainted with the proposed Resurfacing and Related Work – Route 16 project. All views and comments submitted in response to the hearing will be reviewed and considered to the maximum extent possible.</a:t>
            </a:r>
          </a:p>
          <a:p>
            <a:pPr lvl="3">
              <a:lnSpc>
                <a:spcPts val="1580"/>
              </a:lnSpc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69CAF-BE3E-44A4-8DDB-F4FBEC093EFB}"/>
              </a:ext>
            </a:extLst>
          </p:cNvPr>
          <p:cNvSpPr txBox="1"/>
          <p:nvPr/>
        </p:nvSpPr>
        <p:spPr>
          <a:xfrm>
            <a:off x="503872" y="5987014"/>
            <a:ext cx="302786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  <a:p>
            <a:endParaRPr lang="en-US" sz="10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7:00 PM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D9528-E7DA-476A-9774-6DE90944D397}"/>
              </a:ext>
            </a:extLst>
          </p:cNvPr>
          <p:cNvSpPr txBox="1"/>
          <p:nvPr/>
        </p:nvSpPr>
        <p:spPr>
          <a:xfrm>
            <a:off x="4240663" y="5987014"/>
            <a:ext cx="3027864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</a:t>
            </a:r>
          </a:p>
          <a:p>
            <a:endParaRPr lang="en-US" sz="10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hlinkClick r:id="rId3"/>
              </a:rPr>
              <a:t>www.mass.gov/massdot-highway-design-public-hearings</a:t>
            </a:r>
            <a:endParaRPr lang="en-US" sz="1200" dirty="0"/>
          </a:p>
          <a:p>
            <a:endParaRPr lang="en-US" sz="11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A9617D-4442-4E97-BD6C-CDEAAD43CC33}"/>
              </a:ext>
            </a:extLst>
          </p:cNvPr>
          <p:cNvSpPr txBox="1">
            <a:spLocks/>
          </p:cNvSpPr>
          <p:nvPr/>
        </p:nvSpPr>
        <p:spPr>
          <a:xfrm>
            <a:off x="1228298" y="7125745"/>
            <a:ext cx="5950037" cy="525785"/>
          </a:xfrm>
          <a:prstGeom prst="rect">
            <a:avLst/>
          </a:prstGeom>
        </p:spPr>
        <p:txBody>
          <a:bodyPr vert="horz" wrap="square" lIns="91440" tIns="45720" rIns="91440" bIns="45720" numCol="1" spcCol="0" rtlCol="0">
            <a:spAutoFit/>
          </a:bodyPr>
          <a:lstStyle>
            <a:lvl1pPr marL="0" indent="0" algn="l" defTabSz="777240" rtl="0" eaLnBrk="1" latinLnBrk="0" hangingPunct="1">
              <a:lnSpc>
                <a:spcPts val="2600"/>
              </a:lnSpc>
              <a:spcBef>
                <a:spcPts val="2000"/>
              </a:spcBef>
              <a:spcAft>
                <a:spcPts val="1000"/>
              </a:spcAft>
              <a:buFontTx/>
              <a:buNone/>
              <a:defRPr sz="2000" b="1" kern="1200" baseline="0">
                <a:solidFill>
                  <a:srgbClr val="003148"/>
                </a:solidFill>
                <a:latin typeface="Helvetica" pitchFamily="2" charset="0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4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0"/>
              </a:spcAft>
              <a:buFontTx/>
              <a:buNone/>
              <a:defRPr sz="1400" b="1" i="0" kern="1200" baseline="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100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900" b="0" i="1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00000"/>
              </a:lnSpc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this meeting will be transcribed by a stenographer.</a:t>
            </a:r>
          </a:p>
          <a:p>
            <a:pPr lvl="4">
              <a:lnSpc>
                <a:spcPct val="100000"/>
              </a:lnSpc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200" i="0" dirty="0">
                <a:hlinkClick r:id="rId3"/>
              </a:rPr>
              <a:t>www.mass.gov/massdot-highway-design-public-hearings</a:t>
            </a:r>
            <a:r>
              <a:rPr lang="en-US" sz="1200" i="0" dirty="0"/>
              <a:t> </a:t>
            </a: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7CA984-6324-4FF8-926F-966750BF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55" y="7710292"/>
            <a:ext cx="713999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277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1463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meeting is accessible to people with disabilities and those with limited English proficiency. MassDOT provides reasonable accommodations and/or language assistance free of charge upon request, as appropriate. To request accommodation or language assistance, please contact MassDOT’s Chief Diversity and Civil Rights Officer by phone </a:t>
            </a:r>
            <a:r>
              <a:rPr lang="en-US" alt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(857) 368-8580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fax (857) 368-0602, relay 7-1-1, or by email to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MassDOT.CivilRights@dot.state.ma.us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Requests should be made as soon as possible prior to the meeting, and for more difficult to arrange services including sign-language, CART or language translation or interpretation, requests should be made at least ten business days before the meeting. </a:t>
            </a:r>
            <a:endParaRPr lang="en-US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7277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Project inquiries may also be emailed to </a:t>
            </a:r>
            <a:r>
              <a:rPr lang="en-US" sz="1100" b="0" i="0" u="sng" strike="noStrike" dirty="0">
                <a:solidFill>
                  <a:srgbClr val="0563C1"/>
                </a:solidFill>
                <a:effectLst/>
                <a:latin typeface="Arial"/>
                <a:cs typeface="Arial"/>
                <a:hlinkClick r:id="rId5"/>
              </a:rPr>
              <a:t>MassDOTProjectManagement@dot.state.ma.us</a:t>
            </a:r>
            <a:br>
              <a:rPr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Please submit any written statements regarding the proposed undertaking to: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Carrie A. Lavallee, P.E., </a:t>
            </a:r>
            <a:r>
              <a:rPr lang="en-US" altLang="en-US" sz="1100" b="1" dirty="0">
                <a:latin typeface="Arial"/>
                <a:ea typeface="Calibri" panose="020F0502020204030204" pitchFamily="34" charset="0"/>
                <a:cs typeface="Arial"/>
              </a:rPr>
              <a:t>Chief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Engineer,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MassDOT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, 10 Park Plaza, Boston, MA 02116, Attention: Project Management, PROJECT FILE NO. </a:t>
            </a:r>
            <a:r>
              <a:rPr lang="en-US" altLang="en-US" sz="1100" b="1" dirty="0">
                <a:latin typeface="Arial"/>
                <a:ea typeface="Calibri" panose="020F0502020204030204" pitchFamily="34" charset="0"/>
                <a:cs typeface="Arial"/>
              </a:rPr>
              <a:t>608491 </a:t>
            </a:r>
            <a:endParaRPr lang="en-US" altLang="en-US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22C2A-4962-4BD2-B368-C5A3E89D9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" y="7879569"/>
            <a:ext cx="388863" cy="388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4AC38-22B8-4308-9A4A-0B5D4E904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98" y="67958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13B142856B545A4DAC8DBB805C4D5" ma:contentTypeVersion="5" ma:contentTypeDescription="Create a new document." ma:contentTypeScope="" ma:versionID="82e55f8e6c4472135ef84286b52e331c">
  <xsd:schema xmlns:xsd="http://www.w3.org/2001/XMLSchema" xmlns:xs="http://www.w3.org/2001/XMLSchema" xmlns:p="http://schemas.microsoft.com/office/2006/metadata/properties" xmlns:ns2="fc63dc95-5ab6-4a54-98ff-cb3af3196331" xmlns:ns3="08acaf90-e95d-4ab5-8331-e8e966c28342" xmlns:ns4="c22fab30-8417-469a-ab61-b1481e076546" targetNamespace="http://schemas.microsoft.com/office/2006/metadata/properties" ma:root="true" ma:fieldsID="d237c715f982dedb4f3d361cf22f03b9" ns2:_="" ns3:_="" ns4:_="">
    <xsd:import namespace="fc63dc95-5ab6-4a54-98ff-cb3af3196331"/>
    <xsd:import namespace="08acaf90-e95d-4ab5-8331-e8e966c28342"/>
    <xsd:import namespace="c22fab30-8417-469a-ab61-b1481e0765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3dc95-5ab6-4a54-98ff-cb3af319633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af90-e95d-4ab5-8331-e8e966c28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fab30-8417-469a-ab61-b1481e076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c63dc95-5ab6-4a54-98ff-cb3af3196331">SFCQQCFYVQCE-873561886-1028</_dlc_DocId>
    <_dlc_DocIdUrl xmlns="fc63dc95-5ab6-4a54-98ff-cb3af3196331">
      <Url>https://massgov.sharepoint.com/sites/DOT-Highway/FieldOperations/_layouts/15/DocIdRedir.aspx?ID=SFCQQCFYVQCE-873561886-1028</Url>
      <Description>SFCQQCFYVQCE-873561886-1028</Description>
    </_dlc_DocIdUrl>
  </documentManagement>
</p:properties>
</file>

<file path=customXml/itemProps1.xml><?xml version="1.0" encoding="utf-8"?>
<ds:datastoreItem xmlns:ds="http://schemas.openxmlformats.org/officeDocument/2006/customXml" ds:itemID="{97AFFBF3-7EF7-45FA-8BC2-866347652A8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F819DB1-9CBA-4118-8DF9-20543E9F72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D1229E-A6E7-4987-8F73-4B684B4DA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3dc95-5ab6-4a54-98ff-cb3af3196331"/>
    <ds:schemaRef ds:uri="08acaf90-e95d-4ab5-8331-e8e966c28342"/>
    <ds:schemaRef ds:uri="c22fab30-8417-469a-ab61-b1481e076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8C8565-CA58-475E-BD27-A58544FCD5ED}">
  <ds:schemaRefs>
    <ds:schemaRef ds:uri="http://schemas.microsoft.com/office/2006/metadata/properties"/>
    <ds:schemaRef ds:uri="http://schemas.microsoft.com/office/infopath/2007/PartnerControls"/>
    <ds:schemaRef ds:uri="fc63dc95-5ab6-4a54-98ff-cb3af31963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4822</TotalTime>
  <Words>327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Nieto</dc:creator>
  <cp:lastModifiedBy>James Barnack</cp:lastModifiedBy>
  <cp:revision>84</cp:revision>
  <cp:lastPrinted>2019-11-25T17:53:23Z</cp:lastPrinted>
  <dcterms:created xsi:type="dcterms:W3CDTF">2019-11-22T18:28:20Z</dcterms:created>
  <dcterms:modified xsi:type="dcterms:W3CDTF">2022-08-29T13:40:25Z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0x010100F8613B142856B545A4DAC8DBB805C4D5</vt:lpwstr>
  </property>
  <property fmtid="{D5CDD505-2E9C-101B-9397-08002B2CF9AE}" pid="3" name="_dlc_DocIdItemGuid">
    <vt:lpwstr>e91de55a-36ce-4627-9740-0ecae076931e</vt:lpwstr>
  </property>
</Properties>
</file>